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579" r:id="rId3"/>
    <p:sldId id="809" r:id="rId4"/>
    <p:sldId id="731" r:id="rId5"/>
    <p:sldId id="829" r:id="rId6"/>
    <p:sldId id="852" r:id="rId7"/>
    <p:sldId id="853" r:id="rId8"/>
    <p:sldId id="854" r:id="rId9"/>
    <p:sldId id="855" r:id="rId10"/>
    <p:sldId id="856" r:id="rId11"/>
    <p:sldId id="857" r:id="rId12"/>
    <p:sldId id="858" r:id="rId13"/>
    <p:sldId id="859" r:id="rId14"/>
    <p:sldId id="865" r:id="rId15"/>
    <p:sldId id="866" r:id="rId16"/>
    <p:sldId id="860" r:id="rId17"/>
    <p:sldId id="861" r:id="rId18"/>
    <p:sldId id="862" r:id="rId19"/>
    <p:sldId id="863" r:id="rId20"/>
    <p:sldId id="864" r:id="rId21"/>
    <p:sldId id="867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4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2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B8A4-CF66-498F-9AA5-8FDFF5B17697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8475-6E64-47EB-85A8-3951F4834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38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B8A4-CF66-498F-9AA5-8FDFF5B17697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8475-6E64-47EB-85A8-3951F4834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96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B8A4-CF66-498F-9AA5-8FDFF5B17697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8475-6E64-47EB-85A8-3951F4834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58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B8A4-CF66-498F-9AA5-8FDFF5B17697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8475-6E64-47EB-85A8-3951F4834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1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B8A4-CF66-498F-9AA5-8FDFF5B17697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8475-6E64-47EB-85A8-3951F4834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63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B8A4-CF66-498F-9AA5-8FDFF5B17697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8475-6E64-47EB-85A8-3951F4834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80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B8A4-CF66-498F-9AA5-8FDFF5B17697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8475-6E64-47EB-85A8-3951F4834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82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B8A4-CF66-498F-9AA5-8FDFF5B17697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8475-6E64-47EB-85A8-3951F4834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22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B8A4-CF66-498F-9AA5-8FDFF5B17697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8475-6E64-47EB-85A8-3951F4834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078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B8A4-CF66-498F-9AA5-8FDFF5B17697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8475-6E64-47EB-85A8-3951F4834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62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B8A4-CF66-498F-9AA5-8FDFF5B17697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8475-6E64-47EB-85A8-3951F4834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0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6B8A4-CF66-498F-9AA5-8FDFF5B17697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08475-6E64-47EB-85A8-3951F4834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34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lbz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6188DD-5134-4BD6-8AD8-F31AA6197F28}"/>
              </a:ext>
            </a:extLst>
          </p:cNvPr>
          <p:cNvSpPr txBox="1"/>
          <p:nvPr/>
        </p:nvSpPr>
        <p:spPr>
          <a:xfrm>
            <a:off x="1288868" y="587762"/>
            <a:ext cx="656626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Особенности проведения лабораторных работ 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в курсе физики 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основной и старшей школы 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(Занятие 3)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A1531253-F674-460B-80C7-42DDF2F88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83" y="5837129"/>
            <a:ext cx="2140035" cy="73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CFC725-C4CC-4EB2-AD15-769F4B3C4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837" y="3638925"/>
            <a:ext cx="64103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32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92E198-374A-43BB-9EDA-9497E9700829}"/>
              </a:ext>
            </a:extLst>
          </p:cNvPr>
          <p:cNvSpPr/>
          <p:nvPr/>
        </p:nvSpPr>
        <p:spPr>
          <a:xfrm>
            <a:off x="112011" y="248156"/>
            <a:ext cx="58741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Лабораторная работа</a:t>
            </a:r>
            <a:b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Определение начальной кинетической энергии </a:t>
            </a:r>
            <a:b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и начального импульса тела по тормозному пути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C41E2A-4C62-47C3-9E38-EDE3B1762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38" y="1388090"/>
            <a:ext cx="8567949" cy="65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38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92E198-374A-43BB-9EDA-9497E9700829}"/>
              </a:ext>
            </a:extLst>
          </p:cNvPr>
          <p:cNvSpPr/>
          <p:nvPr/>
        </p:nvSpPr>
        <p:spPr>
          <a:xfrm>
            <a:off x="112011" y="248156"/>
            <a:ext cx="59177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Лабораторная работа</a:t>
            </a:r>
            <a:b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Нахождение изменения механической энергии </a:t>
            </a:r>
            <a:b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с учётом действия силы трения скольжения пути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4FFF7A-1AA5-4CE0-8064-CB7A86258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43" y="1294526"/>
            <a:ext cx="6934200" cy="22193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A96FC6-59F3-45CC-9414-F96600AEA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1" y="3657031"/>
            <a:ext cx="6934200" cy="2819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34E26F-9A36-4555-B7EB-2E07C3D81A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t="31964" r="2030" b="36345"/>
          <a:stretch/>
        </p:blipFill>
        <p:spPr>
          <a:xfrm rot="5400000">
            <a:off x="4804385" y="2613991"/>
            <a:ext cx="6586327" cy="163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30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92E198-374A-43BB-9EDA-9497E9700829}"/>
              </a:ext>
            </a:extLst>
          </p:cNvPr>
          <p:cNvSpPr/>
          <p:nvPr/>
        </p:nvSpPr>
        <p:spPr>
          <a:xfrm>
            <a:off x="112011" y="248156"/>
            <a:ext cx="59177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Лабораторная работа</a:t>
            </a:r>
            <a:b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Нахождение изменения механической энергии </a:t>
            </a:r>
            <a:b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с учётом действия силы трения скольжения пути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A96FC6-59F3-45CC-9414-F96600AEA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0" r="16188"/>
          <a:stretch/>
        </p:blipFill>
        <p:spPr>
          <a:xfrm>
            <a:off x="112011" y="1409593"/>
            <a:ext cx="5035826" cy="2819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D76036-636E-4960-9CBC-BA55EFBA5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76" y="4228993"/>
            <a:ext cx="6943725" cy="14763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671D52-F08E-46A2-89A0-72B6110E3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11" y="5705368"/>
            <a:ext cx="6943725" cy="8286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BEB95E-B006-4314-B2D6-6E628864C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7837" y="5202507"/>
            <a:ext cx="11239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81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92E198-374A-43BB-9EDA-9497E9700829}"/>
              </a:ext>
            </a:extLst>
          </p:cNvPr>
          <p:cNvSpPr/>
          <p:nvPr/>
        </p:nvSpPr>
        <p:spPr>
          <a:xfrm>
            <a:off x="112011" y="248156"/>
            <a:ext cx="59177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Лабораторная работа</a:t>
            </a:r>
            <a:b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Нахождение изменения механической энергии </a:t>
            </a:r>
            <a:b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с учётом действия силы трения скольжения пути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5CBB3C-9F60-44A1-9422-6ECF9199E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1" y="4374767"/>
            <a:ext cx="8906086" cy="8307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473553-F3F5-4507-A6C5-6CE36C1C35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90" r="16188"/>
          <a:stretch/>
        </p:blipFill>
        <p:spPr>
          <a:xfrm>
            <a:off x="112011" y="1409593"/>
            <a:ext cx="5035826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05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92E198-374A-43BB-9EDA-9497E9700829}"/>
              </a:ext>
            </a:extLst>
          </p:cNvPr>
          <p:cNvSpPr/>
          <p:nvPr/>
        </p:nvSpPr>
        <p:spPr>
          <a:xfrm>
            <a:off x="112011" y="248156"/>
            <a:ext cx="59177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Лабораторная работа</a:t>
            </a:r>
            <a:b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Нахождение изменения механической энергии </a:t>
            </a:r>
            <a:b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с учётом действия силы трения скольжения пути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8552DC-3FB3-48B9-98ED-F532869BA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1" y="3682341"/>
            <a:ext cx="7705725" cy="838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E2FBB3-412A-43D5-8F39-733C812AA8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90" r="16188"/>
          <a:stretch/>
        </p:blipFill>
        <p:spPr>
          <a:xfrm>
            <a:off x="112011" y="1780030"/>
            <a:ext cx="3280546" cy="183667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364206-F7F4-4092-ACAD-262A9B9C1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8087"/>
            <a:ext cx="748665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25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92E198-374A-43BB-9EDA-9497E9700829}"/>
              </a:ext>
            </a:extLst>
          </p:cNvPr>
          <p:cNvSpPr/>
          <p:nvPr/>
        </p:nvSpPr>
        <p:spPr>
          <a:xfrm>
            <a:off x="112011" y="248156"/>
            <a:ext cx="59177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Лабораторная работа</a:t>
            </a:r>
            <a:b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Нахождение изменения механической энергии </a:t>
            </a:r>
            <a:b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с учётом действия силы трения скольжения пути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8552DC-3FB3-48B9-98ED-F532869BA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1" y="1263819"/>
            <a:ext cx="7705725" cy="8382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C830F9-B550-4624-93C2-54E991A1A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48" y="2279482"/>
            <a:ext cx="3705225" cy="2181225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A219CA3-4ADC-4757-ADF2-6F9D699D048B}"/>
              </a:ext>
            </a:extLst>
          </p:cNvPr>
          <p:cNvSpPr/>
          <p:nvPr/>
        </p:nvSpPr>
        <p:spPr>
          <a:xfrm>
            <a:off x="219892" y="4129942"/>
            <a:ext cx="2006474" cy="33076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E39DD7-80BB-4EF5-9DE6-BD3A41239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11" y="4613322"/>
            <a:ext cx="5229225" cy="190500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282AEA7-CA08-4E0A-9EEC-45D2B7ADCC09}"/>
              </a:ext>
            </a:extLst>
          </p:cNvPr>
          <p:cNvSpPr/>
          <p:nvPr/>
        </p:nvSpPr>
        <p:spPr>
          <a:xfrm>
            <a:off x="166884" y="6189123"/>
            <a:ext cx="2059482" cy="33076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D20EF5-518C-41AE-963B-E4EB691EBE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7100" y="6005817"/>
            <a:ext cx="3337533" cy="512505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AAD2365-B576-4096-A8A4-ECFC39125AAE}"/>
              </a:ext>
            </a:extLst>
          </p:cNvPr>
          <p:cNvSpPr/>
          <p:nvPr/>
        </p:nvSpPr>
        <p:spPr>
          <a:xfrm>
            <a:off x="4696102" y="6096686"/>
            <a:ext cx="3378531" cy="33076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283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92E198-374A-43BB-9EDA-9497E9700829}"/>
              </a:ext>
            </a:extLst>
          </p:cNvPr>
          <p:cNvSpPr/>
          <p:nvPr/>
        </p:nvSpPr>
        <p:spPr>
          <a:xfrm>
            <a:off x="112011" y="248156"/>
            <a:ext cx="5235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Лабораторная работа</a:t>
            </a:r>
            <a:b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Изучение колебаний пружинного маятника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2C347B-C129-4380-8470-C2DE68156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50" y="956042"/>
            <a:ext cx="6943725" cy="23050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96C21B-F9AE-4CB8-A434-3C5E38007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49" y="3261092"/>
            <a:ext cx="69437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75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92E198-374A-43BB-9EDA-9497E9700829}"/>
              </a:ext>
            </a:extLst>
          </p:cNvPr>
          <p:cNvSpPr/>
          <p:nvPr/>
        </p:nvSpPr>
        <p:spPr>
          <a:xfrm>
            <a:off x="112011" y="248156"/>
            <a:ext cx="5235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Лабораторная работа</a:t>
            </a:r>
            <a:b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Изучение колебаний пружинного маятника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26604E-A112-4BB4-914B-5E2CAB048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94" y="992485"/>
            <a:ext cx="69437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86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92E198-374A-43BB-9EDA-9497E9700829}"/>
              </a:ext>
            </a:extLst>
          </p:cNvPr>
          <p:cNvSpPr/>
          <p:nvPr/>
        </p:nvSpPr>
        <p:spPr>
          <a:xfrm>
            <a:off x="112011" y="248156"/>
            <a:ext cx="5235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Лабораторная работа</a:t>
            </a:r>
            <a:b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Изучение колебаний пружинного маятника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FBA0C6-7EBF-42CC-B0DB-327B2D827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41" y="1855801"/>
            <a:ext cx="3542696" cy="2073019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BCE3380-A6FB-4EF4-ADB4-8ABA084A397C}"/>
              </a:ext>
            </a:extLst>
          </p:cNvPr>
          <p:cNvSpPr/>
          <p:nvPr/>
        </p:nvSpPr>
        <p:spPr>
          <a:xfrm>
            <a:off x="234947" y="3103045"/>
            <a:ext cx="3542696" cy="86221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6B31BF-28C0-41DE-8DAA-DAF3F1E96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87" y="4143824"/>
            <a:ext cx="3108143" cy="2634666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016A704-3B13-4720-983E-CEF9709979DF}"/>
              </a:ext>
            </a:extLst>
          </p:cNvPr>
          <p:cNvSpPr/>
          <p:nvPr/>
        </p:nvSpPr>
        <p:spPr>
          <a:xfrm>
            <a:off x="112011" y="5365304"/>
            <a:ext cx="3341107" cy="141318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5625CA-7378-468F-BE82-37BD71BAA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" t="39179" r="9372" b="35572"/>
          <a:stretch/>
        </p:blipFill>
        <p:spPr>
          <a:xfrm rot="5400000">
            <a:off x="3054533" y="3801672"/>
            <a:ext cx="4585256" cy="99795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CACE39A-9E44-45EC-9845-3B938E51C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87" y="998155"/>
            <a:ext cx="580072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34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92E198-374A-43BB-9EDA-9497E9700829}"/>
              </a:ext>
            </a:extLst>
          </p:cNvPr>
          <p:cNvSpPr/>
          <p:nvPr/>
        </p:nvSpPr>
        <p:spPr>
          <a:xfrm>
            <a:off x="112011" y="248156"/>
            <a:ext cx="5235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Лабораторная работа</a:t>
            </a:r>
            <a:b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Изучение колебаний пружинного маятника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FBA0C6-7EBF-42CC-B0DB-327B2D8274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408"/>
          <a:stretch/>
        </p:blipFill>
        <p:spPr>
          <a:xfrm>
            <a:off x="297541" y="1025909"/>
            <a:ext cx="2718101" cy="66153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BCE3380-A6FB-4EF4-ADB4-8ABA084A397C}"/>
              </a:ext>
            </a:extLst>
          </p:cNvPr>
          <p:cNvSpPr/>
          <p:nvPr/>
        </p:nvSpPr>
        <p:spPr>
          <a:xfrm>
            <a:off x="256228" y="1039268"/>
            <a:ext cx="2756022" cy="66153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6B31BF-28C0-41DE-8DAA-DAF3F1E969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450"/>
          <a:stretch/>
        </p:blipFill>
        <p:spPr>
          <a:xfrm>
            <a:off x="3408714" y="882635"/>
            <a:ext cx="2384695" cy="1122898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016A704-3B13-4720-983E-CEF9709979DF}"/>
              </a:ext>
            </a:extLst>
          </p:cNvPr>
          <p:cNvSpPr/>
          <p:nvPr/>
        </p:nvSpPr>
        <p:spPr>
          <a:xfrm>
            <a:off x="3420408" y="926365"/>
            <a:ext cx="2349569" cy="108425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5625CA-7378-468F-BE82-37BD71BAA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" t="39179" r="9372" b="35572"/>
          <a:stretch/>
        </p:blipFill>
        <p:spPr>
          <a:xfrm rot="5400000">
            <a:off x="5994585" y="3887494"/>
            <a:ext cx="4585256" cy="9979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9E6581-144F-4D4A-A0DB-F4B227592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4180" y="2278189"/>
            <a:ext cx="3531825" cy="4102625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5EF60CB-197D-4FF5-93B9-2EB2AFB313E0}"/>
              </a:ext>
            </a:extLst>
          </p:cNvPr>
          <p:cNvSpPr/>
          <p:nvPr/>
        </p:nvSpPr>
        <p:spPr>
          <a:xfrm>
            <a:off x="3769025" y="5719284"/>
            <a:ext cx="1756546" cy="66153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F46C06C-6AEE-449D-BCC0-B1FEB71D98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5" y="2278188"/>
            <a:ext cx="3531824" cy="4102624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6747AA1-8130-40DD-ABF7-EEE0742D24A6}"/>
              </a:ext>
            </a:extLst>
          </p:cNvPr>
          <p:cNvSpPr/>
          <p:nvPr/>
        </p:nvSpPr>
        <p:spPr>
          <a:xfrm>
            <a:off x="237199" y="5766952"/>
            <a:ext cx="1909653" cy="66153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51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4"/>
          <p:cNvGrpSpPr/>
          <p:nvPr/>
        </p:nvGrpSpPr>
        <p:grpSpPr>
          <a:xfrm>
            <a:off x="67308" y="155679"/>
            <a:ext cx="9009384" cy="2075860"/>
            <a:chOff x="68640" y="155679"/>
            <a:chExt cx="9009384" cy="207586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0825" y="171460"/>
              <a:ext cx="1453910" cy="2060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40" y="155680"/>
              <a:ext cx="1453910" cy="2060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3010" y="155680"/>
              <a:ext cx="1465047" cy="2075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6332" y="155680"/>
              <a:ext cx="1465047" cy="2075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654" y="155679"/>
              <a:ext cx="1465048" cy="2075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2976" y="155679"/>
              <a:ext cx="1465048" cy="2075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Группа 13"/>
          <p:cNvGrpSpPr/>
          <p:nvPr/>
        </p:nvGrpSpPr>
        <p:grpSpPr>
          <a:xfrm>
            <a:off x="106341" y="4216319"/>
            <a:ext cx="8931318" cy="2017684"/>
            <a:chOff x="68640" y="4216319"/>
            <a:chExt cx="8931318" cy="201768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40" y="4216322"/>
              <a:ext cx="1423988" cy="2017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597" y="4216322"/>
              <a:ext cx="1423988" cy="2017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554" y="4216321"/>
              <a:ext cx="1423988" cy="2017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7511" y="4216321"/>
              <a:ext cx="1423988" cy="2017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" name="Picture 2" descr="Физика. 10 класс. Базовый уровень: учебник / Л.Э. Генденштейн и др.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468" y="4216320"/>
              <a:ext cx="1418142" cy="2017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Физика. 11 класс. Базовый уровень: учебник / Л.Э. Генденштейн и др.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7577" y="4216319"/>
              <a:ext cx="1422381" cy="2007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70" y="2354214"/>
            <a:ext cx="7317060" cy="174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654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92E198-374A-43BB-9EDA-9497E9700829}"/>
              </a:ext>
            </a:extLst>
          </p:cNvPr>
          <p:cNvSpPr/>
          <p:nvPr/>
        </p:nvSpPr>
        <p:spPr>
          <a:xfrm>
            <a:off x="112011" y="248156"/>
            <a:ext cx="5235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Лабораторная работа</a:t>
            </a:r>
            <a:b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Изучение колебаний пружинного маятника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9E6581-144F-4D4A-A0DB-F4B227592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746" r="49279"/>
          <a:stretch/>
        </p:blipFill>
        <p:spPr>
          <a:xfrm>
            <a:off x="2818676" y="1187085"/>
            <a:ext cx="2319586" cy="9166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F46C06C-6AEE-449D-BCC0-B1FEB71D98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037" r="40814"/>
          <a:stretch/>
        </p:blipFill>
        <p:spPr>
          <a:xfrm>
            <a:off x="112011" y="1247959"/>
            <a:ext cx="2706665" cy="794861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6747AA1-8130-40DD-ABF7-EEE0742D24A6}"/>
              </a:ext>
            </a:extLst>
          </p:cNvPr>
          <p:cNvSpPr/>
          <p:nvPr/>
        </p:nvSpPr>
        <p:spPr>
          <a:xfrm>
            <a:off x="292685" y="1247959"/>
            <a:ext cx="4845577" cy="91660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823375-E938-4974-BD80-9474393EB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84" y="2506178"/>
            <a:ext cx="4731395" cy="177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58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92E198-374A-43BB-9EDA-9497E9700829}"/>
              </a:ext>
            </a:extLst>
          </p:cNvPr>
          <p:cNvSpPr/>
          <p:nvPr/>
        </p:nvSpPr>
        <p:spPr>
          <a:xfrm>
            <a:off x="112011" y="248156"/>
            <a:ext cx="52303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Лабораторный практикум</a:t>
            </a:r>
            <a:b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Исследование равноускоренного движения </a:t>
            </a:r>
            <a:b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без начальной скорости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D34C9D-ECB5-4257-B013-702F4ACF10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70"/>
          <a:stretch/>
        </p:blipFill>
        <p:spPr>
          <a:xfrm>
            <a:off x="0" y="1447043"/>
            <a:ext cx="9144000" cy="330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25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45240" y="4237320"/>
            <a:ext cx="7253524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002060"/>
                </a:solidFill>
              </a:rPr>
              <a:t>Ждём Вас на наших вебинарах!</a:t>
            </a:r>
          </a:p>
          <a:p>
            <a:pPr algn="ctr">
              <a:spcBef>
                <a:spcPts val="1800"/>
              </a:spcBef>
            </a:pPr>
            <a:r>
              <a:rPr lang="ru-RU" altLang="ru-RU" sz="4000" b="1" dirty="0">
                <a:solidFill>
                  <a:srgbClr val="FF0000"/>
                </a:solidFill>
              </a:rPr>
              <a:t>До новых встреч!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6064" y="324854"/>
            <a:ext cx="8091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hlinkClick r:id="rId2"/>
              </a:rPr>
              <a:t>Сайт </a:t>
            </a:r>
            <a:br>
              <a:rPr lang="ru-RU" sz="4800" b="1" dirty="0">
                <a:hlinkClick r:id="rId2"/>
              </a:rPr>
            </a:br>
            <a:r>
              <a:rPr lang="ru-RU" sz="4800" b="1" dirty="0">
                <a:hlinkClick r:id="rId2"/>
              </a:rPr>
              <a:t>«БИНОМ. Лаборатория знаний»</a:t>
            </a:r>
            <a:endParaRPr lang="en-US" sz="4800" b="1" dirty="0">
              <a:hlinkClick r:id="" action="ppaction://noaction"/>
            </a:endParaRPr>
          </a:p>
          <a:p>
            <a:pPr algn="ctr"/>
            <a:r>
              <a:rPr lang="en-US" sz="4800" b="1" dirty="0">
                <a:hlinkClick r:id="" action="ppaction://noaction"/>
              </a:rPr>
              <a:t>lbz.ru</a:t>
            </a:r>
          </a:p>
          <a:p>
            <a:pPr algn="ctr"/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70486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C:\Users\МВидео\Documents\Cropper Captures\CropperCapture[3].bmp"/>
          <p:cNvPicPr>
            <a:picLocks noChangeAspect="1" noChangeArrowheads="1"/>
          </p:cNvPicPr>
          <p:nvPr/>
        </p:nvPicPr>
        <p:blipFill>
          <a:blip r:embed="rId2"/>
          <a:srcRect r="2564"/>
          <a:stretch>
            <a:fillRect/>
          </a:stretch>
        </p:blipFill>
        <p:spPr bwMode="auto">
          <a:xfrm>
            <a:off x="6438901" y="702574"/>
            <a:ext cx="2463800" cy="34216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92515" name="Picture 3" descr="C:\Users\МВидео\Documents\Cropper Captures\CropperCapture[1].bmp"/>
          <p:cNvPicPr>
            <a:picLocks noChangeAspect="1" noChangeArrowheads="1"/>
          </p:cNvPicPr>
          <p:nvPr/>
        </p:nvPicPr>
        <p:blipFill>
          <a:blip r:embed="rId3"/>
          <a:srcRect r="2943"/>
          <a:stretch>
            <a:fillRect/>
          </a:stretch>
        </p:blipFill>
        <p:spPr bwMode="auto">
          <a:xfrm>
            <a:off x="254000" y="702574"/>
            <a:ext cx="2528637" cy="35253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92516" name="Picture 4" descr="C:\Users\МВидео\Documents\Cropper Captures\CropperCapture[2].bmp"/>
          <p:cNvPicPr>
            <a:picLocks noChangeAspect="1" noChangeArrowheads="1"/>
          </p:cNvPicPr>
          <p:nvPr/>
        </p:nvPicPr>
        <p:blipFill>
          <a:blip r:embed="rId4"/>
          <a:srcRect r="2510"/>
          <a:stretch>
            <a:fillRect/>
          </a:stretch>
        </p:blipFill>
        <p:spPr bwMode="auto">
          <a:xfrm>
            <a:off x="3351854" y="702574"/>
            <a:ext cx="2517830" cy="349471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291E45-95CE-4C09-BC83-FC4C8A06300E}"/>
              </a:ext>
            </a:extLst>
          </p:cNvPr>
          <p:cNvSpPr txBox="1"/>
          <p:nvPr/>
        </p:nvSpPr>
        <p:spPr>
          <a:xfrm>
            <a:off x="1288868" y="4457396"/>
            <a:ext cx="656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Готовятся к печати тетради для лабораторных работ для 10 и 11 классов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280" y="168643"/>
            <a:ext cx="5393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39AB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Сверим наши планы на сегодня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925297"/>
              </p:ext>
            </p:extLst>
          </p:nvPr>
        </p:nvGraphicFramePr>
        <p:xfrm>
          <a:off x="231280" y="1155376"/>
          <a:ext cx="8658140" cy="24900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{22838BEF-8BB2-4498-84A7-C5851F593DF1}</a:tableStyleId>
              </a:tblPr>
              <a:tblGrid>
                <a:gridCol w="8658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3306">
                <a:tc>
                  <a:txBody>
                    <a:bodyPr/>
                    <a:lstStyle/>
                    <a:p>
                      <a:pPr algn="just"/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1*) Изучение движения тела, брошенного горизонтально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78379">
                <a:tc>
                  <a:txBody>
                    <a:bodyPr/>
                    <a:lstStyle/>
                    <a:p>
                      <a:pPr algn="just"/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Определение начальной кинетической энергии и начального импульса тела по тормозному пути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37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Нахождение изменения механической энергии с учётом действия силы трения скольжения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425958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1280" y="570601"/>
            <a:ext cx="2684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 класс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01C27E22-F5D1-489F-B232-9C7A6047C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146527"/>
              </p:ext>
            </p:extLst>
          </p:nvPr>
        </p:nvGraphicFramePr>
        <p:xfrm>
          <a:off x="242930" y="4335401"/>
          <a:ext cx="8658140" cy="7333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{22838BEF-8BB2-4498-84A7-C5851F593DF1}</a:tableStyleId>
              </a:tblPr>
              <a:tblGrid>
                <a:gridCol w="8658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3306">
                <a:tc>
                  <a:txBody>
                    <a:bodyPr/>
                    <a:lstStyle/>
                    <a:p>
                      <a:pPr algn="just"/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Изучение колебаний пружинного маятника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57966B5-B4DB-4B6C-9A57-C87A2CC000A1}"/>
              </a:ext>
            </a:extLst>
          </p:cNvPr>
          <p:cNvSpPr/>
          <p:nvPr/>
        </p:nvSpPr>
        <p:spPr>
          <a:xfrm>
            <a:off x="242930" y="3750626"/>
            <a:ext cx="3282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 класс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ED2343C-12E4-4AB8-8876-908F8E721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854910"/>
              </p:ext>
            </p:extLst>
          </p:nvPr>
        </p:nvGraphicFramePr>
        <p:xfrm>
          <a:off x="242930" y="5702624"/>
          <a:ext cx="8658140" cy="7333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{22838BEF-8BB2-4498-84A7-C5851F593DF1}</a:tableStyleId>
              </a:tblPr>
              <a:tblGrid>
                <a:gridCol w="8658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3306">
                <a:tc>
                  <a:txBody>
                    <a:bodyPr/>
                    <a:lstStyle/>
                    <a:p>
                      <a:pPr algn="just"/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Исследование равноускоренного движения без начальной скорости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BF6F0C2-4DF6-4AF0-AA89-520E7F5A7A42}"/>
              </a:ext>
            </a:extLst>
          </p:cNvPr>
          <p:cNvSpPr/>
          <p:nvPr/>
        </p:nvSpPr>
        <p:spPr>
          <a:xfrm>
            <a:off x="242930" y="5117849"/>
            <a:ext cx="6132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Лабораторный практикум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612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92E198-374A-43BB-9EDA-9497E9700829}"/>
              </a:ext>
            </a:extLst>
          </p:cNvPr>
          <p:cNvSpPr/>
          <p:nvPr/>
        </p:nvSpPr>
        <p:spPr>
          <a:xfrm>
            <a:off x="112011" y="248156"/>
            <a:ext cx="63689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Лабораторная работа</a:t>
            </a:r>
            <a:b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Изучение движения тела, брошенного горизонтально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F5D5F47-2DA5-48AB-B0E3-FD65DB621AE6}"/>
              </a:ext>
            </a:extLst>
          </p:cNvPr>
          <p:cNvSpPr/>
          <p:nvPr/>
        </p:nvSpPr>
        <p:spPr>
          <a:xfrm>
            <a:off x="5035826" y="3922643"/>
            <a:ext cx="2756452" cy="561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DEA4B6-416E-4B36-9778-7A550AA54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09" y="1001871"/>
            <a:ext cx="6934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18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92E198-374A-43BB-9EDA-9497E9700829}"/>
              </a:ext>
            </a:extLst>
          </p:cNvPr>
          <p:cNvSpPr/>
          <p:nvPr/>
        </p:nvSpPr>
        <p:spPr>
          <a:xfrm>
            <a:off x="112011" y="248156"/>
            <a:ext cx="63689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Лабораторная работа</a:t>
            </a:r>
            <a:b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Изучение движения тела, брошенного горизонтально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1CC3E5-EE4C-4A6D-93E8-B5A6022F7C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009"/>
          <a:stretch/>
        </p:blipFill>
        <p:spPr>
          <a:xfrm>
            <a:off x="217004" y="956042"/>
            <a:ext cx="6934200" cy="14558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5976EC-5D01-4EE3-8438-96555805E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1" y="2358888"/>
            <a:ext cx="6934200" cy="7048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26CF8E-898F-4D43-8F26-3D926268EA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078"/>
          <a:stretch/>
        </p:blipFill>
        <p:spPr>
          <a:xfrm>
            <a:off x="112011" y="3113434"/>
            <a:ext cx="6934200" cy="12465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C0A563-37B2-4831-B580-B9198987D8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9" t="40322" r="24009" b="10964"/>
          <a:stretch/>
        </p:blipFill>
        <p:spPr>
          <a:xfrm>
            <a:off x="112011" y="5378014"/>
            <a:ext cx="2835965" cy="14799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291CC3-7AF0-4A78-97DB-681CEFD838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277"/>
          <a:stretch/>
        </p:blipFill>
        <p:spPr>
          <a:xfrm>
            <a:off x="112011" y="4314828"/>
            <a:ext cx="6934200" cy="109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86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92E198-374A-43BB-9EDA-9497E9700829}"/>
              </a:ext>
            </a:extLst>
          </p:cNvPr>
          <p:cNvSpPr/>
          <p:nvPr/>
        </p:nvSpPr>
        <p:spPr>
          <a:xfrm>
            <a:off x="112011" y="248156"/>
            <a:ext cx="63689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Лабораторная работа</a:t>
            </a:r>
            <a:b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Изучение движения тела, брошенного горизонтально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C0A563-37B2-4831-B580-B9198987D8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9" t="40322" r="24009" b="10964"/>
          <a:stretch/>
        </p:blipFill>
        <p:spPr>
          <a:xfrm>
            <a:off x="5916462" y="5259989"/>
            <a:ext cx="2835965" cy="14799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01A474-DE5F-492E-9AC4-D0B5518F2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23" y="995798"/>
            <a:ext cx="6934200" cy="7524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C236E4-D5C6-4FA9-8D19-C0540056E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11" y="1735021"/>
            <a:ext cx="6934200" cy="7143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FAF9A56-4ACE-4862-A8EC-0B9BC54F3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1" y="2488214"/>
            <a:ext cx="6934200" cy="4476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D31AE0-CFDC-4246-9927-4235E13AA5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11" y="2935889"/>
            <a:ext cx="6934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29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92E198-374A-43BB-9EDA-9497E9700829}"/>
              </a:ext>
            </a:extLst>
          </p:cNvPr>
          <p:cNvSpPr/>
          <p:nvPr/>
        </p:nvSpPr>
        <p:spPr>
          <a:xfrm>
            <a:off x="112011" y="248156"/>
            <a:ext cx="63689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Лабораторная работа</a:t>
            </a:r>
            <a:b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Изучение движения тела, брошенного горизонтально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B4F435-B739-4713-98D2-631294109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05" y="956042"/>
            <a:ext cx="6934200" cy="45529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383A74-10E9-4BB3-A5CC-35A7D550B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05" y="5511433"/>
            <a:ext cx="69342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16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92E198-374A-43BB-9EDA-9497E9700829}"/>
              </a:ext>
            </a:extLst>
          </p:cNvPr>
          <p:cNvSpPr/>
          <p:nvPr/>
        </p:nvSpPr>
        <p:spPr>
          <a:xfrm>
            <a:off x="112011" y="248156"/>
            <a:ext cx="58741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Лабораторная работа</a:t>
            </a:r>
            <a:b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Определение начальной кинетической энергии </a:t>
            </a:r>
            <a:b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239ABF"/>
                </a:solidFill>
                <a:latin typeface="Times New Roman" pitchFamily="18" charset="0"/>
                <a:cs typeface="Times New Roman" pitchFamily="18" charset="0"/>
              </a:rPr>
              <a:t>и начального импульса тела по тормозному пути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0B37B4-D438-430F-B9FC-EA7D586F9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43" y="1438275"/>
            <a:ext cx="6934200" cy="39814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34CA52-923F-4383-A4B5-F6AB25250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47" y="5433373"/>
            <a:ext cx="69342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274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12944</TotalTime>
  <Words>293</Words>
  <Application>Microsoft Office PowerPoint</Application>
  <PresentationFormat>Экран (4:3)</PresentationFormat>
  <Paragraphs>32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Lev</dc:creator>
  <cp:lastModifiedBy>Asus</cp:lastModifiedBy>
  <cp:revision>148</cp:revision>
  <dcterms:created xsi:type="dcterms:W3CDTF">2020-01-18T19:47:27Z</dcterms:created>
  <dcterms:modified xsi:type="dcterms:W3CDTF">2020-04-09T10:11:06Z</dcterms:modified>
</cp:coreProperties>
</file>